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68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8" autoAdjust="0"/>
    <p:restoredTop sz="93408" autoAdjust="0"/>
  </p:normalViewPr>
  <p:slideViewPr>
    <p:cSldViewPr snapToGrid="0" snapToObjects="1">
      <p:cViewPr varScale="1">
        <p:scale>
          <a:sx n="143" d="100"/>
          <a:sy n="143" d="100"/>
        </p:scale>
        <p:origin x="894" y="12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2/18/2020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2/18/2020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73" y="909736"/>
            <a:ext cx="8656765" cy="3663725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827632" y="1054564"/>
            <a:ext cx="7915901" cy="86767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4244637" y="83540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50.5 cms</a:t>
            </a:r>
            <a:endParaRPr lang="es-CO" sz="1200" dirty="0"/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747535" y="1121309"/>
            <a:ext cx="0" cy="3383948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 rot="16200000">
            <a:off x="118713" y="271889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/>
              <a:t>2</a:t>
            </a:r>
            <a:r>
              <a:rPr lang="es-MX" sz="1200" dirty="0" smtClean="0"/>
              <a:t>0.5 cms</a:t>
            </a:r>
            <a:endParaRPr lang="es-CO" sz="1200" dirty="0"/>
          </a:p>
        </p:txBody>
      </p:sp>
      <p:cxnSp>
        <p:nvCxnSpPr>
          <p:cNvPr id="12" name="Conector recto de flecha 11"/>
          <p:cNvCxnSpPr/>
          <p:nvPr/>
        </p:nvCxnSpPr>
        <p:spPr>
          <a:xfrm flipV="1">
            <a:off x="1094610" y="1493958"/>
            <a:ext cx="5246119" cy="86768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2888608" y="1354895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32 cms</a:t>
            </a:r>
            <a:endParaRPr lang="es-CO" sz="1100" dirty="0"/>
          </a:p>
        </p:txBody>
      </p:sp>
      <p:cxnSp>
        <p:nvCxnSpPr>
          <p:cNvPr id="16" name="Conector recto de flecha 15"/>
          <p:cNvCxnSpPr/>
          <p:nvPr/>
        </p:nvCxnSpPr>
        <p:spPr>
          <a:xfrm flipH="1" flipV="1">
            <a:off x="1193617" y="1614104"/>
            <a:ext cx="47834" cy="182323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 rot="16200000">
            <a:off x="855540" y="2439202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12 cms</a:t>
            </a:r>
            <a:endParaRPr lang="es-CO" sz="1100" dirty="0"/>
          </a:p>
        </p:txBody>
      </p:sp>
      <p:cxnSp>
        <p:nvCxnSpPr>
          <p:cNvPr id="19" name="Conector recto de flecha 18"/>
          <p:cNvCxnSpPr/>
          <p:nvPr/>
        </p:nvCxnSpPr>
        <p:spPr>
          <a:xfrm flipH="1" flipV="1">
            <a:off x="6431971" y="1668613"/>
            <a:ext cx="47834" cy="2100012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 rot="16200000">
            <a:off x="6053856" y="2591602"/>
            <a:ext cx="6383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13 cms</a:t>
            </a:r>
            <a:endParaRPr lang="es-CO" sz="1100" dirty="0"/>
          </a:p>
        </p:txBody>
      </p:sp>
      <p:cxnSp>
        <p:nvCxnSpPr>
          <p:cNvPr id="23" name="Conector recto de flecha 22"/>
          <p:cNvCxnSpPr/>
          <p:nvPr/>
        </p:nvCxnSpPr>
        <p:spPr>
          <a:xfrm flipV="1">
            <a:off x="6394127" y="1572192"/>
            <a:ext cx="1914453" cy="86768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7145808" y="1393832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11.5 cms</a:t>
            </a:r>
            <a:endParaRPr lang="es-CO" sz="1100" dirty="0"/>
          </a:p>
        </p:txBody>
      </p:sp>
      <p:cxnSp>
        <p:nvCxnSpPr>
          <p:cNvPr id="26" name="Conector recto de flecha 25"/>
          <p:cNvCxnSpPr/>
          <p:nvPr/>
        </p:nvCxnSpPr>
        <p:spPr>
          <a:xfrm flipH="1" flipV="1">
            <a:off x="1671960" y="1788753"/>
            <a:ext cx="15572" cy="1374939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 rot="16200000">
            <a:off x="1234555" y="2350206"/>
            <a:ext cx="676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7.5 cms</a:t>
            </a:r>
            <a:endParaRPr lang="es-CO" sz="1100" dirty="0"/>
          </a:p>
        </p:txBody>
      </p:sp>
    </p:spTree>
    <p:extLst>
      <p:ext uri="{BB962C8B-B14F-4D97-AF65-F5344CB8AC3E}">
        <p14:creationId xmlns:p14="http://schemas.microsoft.com/office/powerpoint/2010/main" val="1658016784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infopath/2007/PartnerControls"/>
    <ds:schemaRef ds:uri="http://www.w3.org/XML/1998/namespace"/>
    <ds:schemaRef ds:uri="http://purl.org/dc/elements/1.1/"/>
    <ds:schemaRef ds:uri="f94a7e62-b303-45e8-a713-70f70a0286ab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2f837181-161d-4fcd-981b-8c993265c1b8"/>
  </ds:schemaRefs>
</ds:datastoreItem>
</file>

<file path=customXml/itemProps5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330</TotalTime>
  <Words>14</Words>
  <Application>Microsoft Office PowerPoint</Application>
  <PresentationFormat>Presentación en pantalla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Lucida Grande</vt:lpstr>
      <vt:lpstr>Wingdings</vt:lpstr>
      <vt:lpstr>02-Section Title</vt:lpstr>
      <vt:lpstr>Content Slides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Jfragozo</cp:lastModifiedBy>
  <cp:revision>28</cp:revision>
  <cp:lastPrinted>2015-01-07T19:56:48Z</cp:lastPrinted>
  <dcterms:created xsi:type="dcterms:W3CDTF">2015-01-19T21:53:15Z</dcterms:created>
  <dcterms:modified xsi:type="dcterms:W3CDTF">2020-02-18T12:38:30Z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